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guTLYKcAs9uzC6KUwewCes5IZj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9fa9403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9fa9403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9fa9403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c9fa9403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9fa9403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c9fa9403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9fa9403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c9fa9403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4f11f3d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a4f11f3d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9fa94035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c9fa94035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25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docs.python.org/3/glossary.html#term-iterato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903050"/>
            <a:ext cx="690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 expressions in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5270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they are?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Regex library in Python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Some 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useful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 functions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Metacharacters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094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9fa940355_0_0"/>
          <p:cNvSpPr txBox="1"/>
          <p:nvPr>
            <p:ph type="title"/>
          </p:nvPr>
        </p:nvSpPr>
        <p:spPr>
          <a:xfrm>
            <a:off x="616500" y="74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What are regular expressions?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36" name="Google Shape;236;gc9fa940355_0_0"/>
          <p:cNvSpPr txBox="1"/>
          <p:nvPr>
            <p:ph idx="1" type="body"/>
          </p:nvPr>
        </p:nvSpPr>
        <p:spPr>
          <a:xfrm>
            <a:off x="768900" y="1507575"/>
            <a:ext cx="74700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Patterns in strings. They can be: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Numbers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Specific strings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Special c</a:t>
            </a:r>
            <a:r>
              <a:rPr lang="en" sz="2000"/>
              <a:t>haracters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...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9fa940355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Regex library in Python</a:t>
            </a:r>
            <a:endParaRPr b="0" i="0" sz="29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c9fa940355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9fa940355_0_5"/>
          <p:cNvSpPr txBox="1"/>
          <p:nvPr/>
        </p:nvSpPr>
        <p:spPr>
          <a:xfrm>
            <a:off x="707225" y="16740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library can be imported with: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</a:t>
            </a:r>
            <a:r>
              <a:rPr b="0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pattern to look for has to be defined first.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 = re.compile(regular_expression)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you can use several functions to look for the pattern in a string variable.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9fa940355_0_1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Some useful functions (I)</a:t>
            </a:r>
            <a:endParaRPr b="0" i="0" sz="29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c9fa940355_0_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c9fa940355_0_11"/>
          <p:cNvSpPr txBox="1"/>
          <p:nvPr/>
        </p:nvSpPr>
        <p:spPr>
          <a:xfrm>
            <a:off x="707225" y="16740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re.match():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if the RE matches at the beginning of the string.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re.search():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Scan through a string, looking for any location where this RE matches.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re.findall():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 all substrings where the RE matches, and returns them as a list.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re.finditer():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 all substrings where the RE matches, and returns them as an </a:t>
            </a:r>
            <a:r>
              <a:rPr lang="en" sz="1800">
                <a:solidFill>
                  <a:srgbClr val="0072AA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iterator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re.split():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re.sub(): makes replaces in the matches.</a:t>
            </a:r>
            <a:endParaRPr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9fa940355_0_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Some useful functions (II)</a:t>
            </a:r>
            <a:endParaRPr b="0" i="0" sz="29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c9fa940355_0_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c9fa940355_0_21"/>
          <p:cNvSpPr txBox="1"/>
          <p:nvPr/>
        </p:nvSpPr>
        <p:spPr>
          <a:xfrm>
            <a:off x="707225" y="16740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re.match():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if the RE matches at the beginning of the string.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match()returns a “match” object. We can use the following functions over the result: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group():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Return the string matched by the RE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start(): Return the starting position of the match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end(): Return the ending position of the match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span(): Return a tuple containing the (start, end) positions of the match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f11f3d2f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Metacharacters (I):</a:t>
            </a:r>
            <a:endParaRPr b="0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a4f11f3d2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4f11f3d2f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Matches previous character 0 or more times.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Matches previous character 1 or more times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?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Matches previous character 0 or 1 times (optional)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{}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Matches previous characters however many times specified within: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{n}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Exactly n times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{n,}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At least n times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{n,m}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Between n and m times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\d: digits; \D: isn’t  digit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\w: words; \W isn’t word.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$: at the end of the string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^: at the </a:t>
            </a: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beginning</a:t>
            </a: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string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9fa940355_0_3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Metacharacters (II):</a:t>
            </a:r>
            <a:endParaRPr b="0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c9fa940355_0_3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c9fa940355_0_3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. : any single character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[ ]: a set of </a:t>
            </a: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characters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\: when you want to look for any </a:t>
            </a: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specific character used as “metacharacter: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\\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\.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( ): optional pattern: multiple patterns can be combined with ‘or’ |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